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Delivering our Fiori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deployment Configuration to our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Deploying our app to the SAP ABAP Repository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Git Hub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How GitHub Works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Git Repository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our Project to Git Repository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Fiori Launchpad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Accessing the Fiori Launchpad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our app to Launchpad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the Basic Terms related to Launchpad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23231</TotalTime>
  <Words>171</Words>
  <Application>Microsoft Office PowerPoint</Application>
  <PresentationFormat>Widescreen</PresentationFormat>
  <Paragraphs>43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744</cp:revision>
  <dcterms:created xsi:type="dcterms:W3CDTF">2016-07-10T03:33:26Z</dcterms:created>
  <dcterms:modified xsi:type="dcterms:W3CDTF">2023-03-07T09:27:25Z</dcterms:modified>
</cp:coreProperties>
</file>